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77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F3F77-3841-4035-923C-D6F919475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Película</a:t>
            </a:r>
            <a:r>
              <a:rPr lang="fr-FR" dirty="0"/>
              <a:t> : la historia </a:t>
            </a:r>
            <a:r>
              <a:rPr lang="fr-FR" dirty="0" err="1"/>
              <a:t>oficial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2FD836-8A1E-43EF-BA07-2B1D9052C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9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>
            <a:extLst>
              <a:ext uri="{FF2B5EF4-FFF2-40B4-BE49-F238E27FC236}">
                <a16:creationId xmlns:a16="http://schemas.microsoft.com/office/drawing/2014/main" id="{92D1D7C6-1C89-420C-8D35-4836541671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 descr="Résultat de recherche d'images pour &quot;pelicula la historia oficial&quot;">
            <a:extLst>
              <a:ext uri="{FF2B5EF4-FFF2-40B4-BE49-F238E27FC236}">
                <a16:creationId xmlns:a16="http://schemas.microsoft.com/office/drawing/2014/main" id="{6A9E6DD0-728F-4F19-9B1B-AEA0CD8C27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2998"/>
          <a:stretch/>
        </p:blipFill>
        <p:spPr bwMode="auto">
          <a:xfrm>
            <a:off x="-1" y="10"/>
            <a:ext cx="4373546" cy="6857990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C41E1F-8CB7-45E1-B954-6D804AB5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Analiza</a:t>
            </a:r>
            <a:r>
              <a:rPr lang="fr-FR" dirty="0"/>
              <a:t> el </a:t>
            </a:r>
            <a:r>
              <a:rPr lang="fr-FR" dirty="0" err="1"/>
              <a:t>título</a:t>
            </a:r>
            <a:r>
              <a:rPr lang="fr-FR" dirty="0"/>
              <a:t> de la </a:t>
            </a:r>
            <a:r>
              <a:rPr lang="fr-FR" dirty="0" err="1"/>
              <a:t>película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38C0D-8CD4-41F9-A2AD-E961EA7D3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5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C94072-1B34-48FB-9A9C-5A9A0FFC85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B7A87D6-50DE-49C8-8E4F-7652D0F733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 4" descr="Résultat de recherche d'images pour &quot;pelicula la historia oficial&quot;">
            <a:extLst>
              <a:ext uri="{FF2B5EF4-FFF2-40B4-BE49-F238E27FC236}">
                <a16:creationId xmlns:a16="http://schemas.microsoft.com/office/drawing/2014/main" id="{F0D9263A-2946-4B97-AD50-1A4FABAA2B7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4" b="4"/>
          <a:stretch/>
        </p:blipFill>
        <p:spPr bwMode="auto">
          <a:xfrm>
            <a:off x="20" y="-1"/>
            <a:ext cx="4966232" cy="3438457"/>
          </a:xfrm>
          <a:prstGeom prst="rect">
            <a:avLst/>
          </a:prstGeom>
          <a:noFill/>
        </p:spPr>
      </p:pic>
      <p:pic>
        <p:nvPicPr>
          <p:cNvPr id="4" name="Image 3" descr="Résultat de recherche d'images pour &quot;pelicula la historia oficial&quot;">
            <a:extLst>
              <a:ext uri="{FF2B5EF4-FFF2-40B4-BE49-F238E27FC236}">
                <a16:creationId xmlns:a16="http://schemas.microsoft.com/office/drawing/2014/main" id="{72DB606A-B78A-4443-A28F-CB39E2F6013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r="4920" b="-2"/>
          <a:stretch/>
        </p:blipFill>
        <p:spPr bwMode="auto">
          <a:xfrm>
            <a:off x="20" y="3438457"/>
            <a:ext cx="4966232" cy="3429000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A5340EE-032F-4AF4-8D45-5A3EDE023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4" y="1480930"/>
            <a:ext cx="5607908" cy="3254321"/>
          </a:xfrm>
        </p:spPr>
        <p:txBody>
          <a:bodyPr>
            <a:normAutofit/>
          </a:bodyPr>
          <a:lstStyle/>
          <a:p>
            <a:pPr algn="l"/>
            <a:r>
              <a:rPr lang="fr-FR" sz="4900"/>
              <a:t>¿Qué compremos de esta familia al principio de la película?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333DCF-11A2-4832-A8A9-5A3DFC3D1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6" y="4804850"/>
            <a:ext cx="5607906" cy="1086237"/>
          </a:xfrm>
        </p:spPr>
        <p:txBody>
          <a:bodyPr>
            <a:normAutofit/>
          </a:bodyPr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2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49BC34D-9C23-4D6D-8213-1F471AF85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F9A0C1C-8ABC-401B-8FE9-AC9327C4C5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Image 3" descr="Résultat de recherche d'images pour &quot;pelicula la historia oficial&quot;">
            <a:extLst>
              <a:ext uri="{FF2B5EF4-FFF2-40B4-BE49-F238E27FC236}">
                <a16:creationId xmlns:a16="http://schemas.microsoft.com/office/drawing/2014/main" id="{C5886C59-8E24-496E-9497-0CD59AC5FB7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9023" y="2007680"/>
            <a:ext cx="5659222" cy="3041831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9FC1BB-CB4D-4B04-B5E3-FF10AE1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cap="all"/>
              <a:t>¿Cuál es la profesión de la mujer y qué es lo que pasa en esta escena?</a:t>
            </a:r>
          </a:p>
        </p:txBody>
      </p:sp>
    </p:spTree>
    <p:extLst>
      <p:ext uri="{BB962C8B-B14F-4D97-AF65-F5344CB8AC3E}">
        <p14:creationId xmlns:p14="http://schemas.microsoft.com/office/powerpoint/2010/main" val="682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>
            <a:extLst>
              <a:ext uri="{FF2B5EF4-FFF2-40B4-BE49-F238E27FC236}">
                <a16:creationId xmlns:a16="http://schemas.microsoft.com/office/drawing/2014/main" id="{6D7D7F0C-622D-4D84-A68D-C1AF54B634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 title="Divider Bar">
            <a:extLst>
              <a:ext uri="{FF2B5EF4-FFF2-40B4-BE49-F238E27FC236}">
                <a16:creationId xmlns:a16="http://schemas.microsoft.com/office/drawing/2014/main" id="{02A2E7B6-CE50-4B96-A981-2A02507328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 4" descr="Résultat de recherche d'images pour &quot;pelicula la historia oficial&quot;">
            <a:extLst>
              <a:ext uri="{FF2B5EF4-FFF2-40B4-BE49-F238E27FC236}">
                <a16:creationId xmlns:a16="http://schemas.microsoft.com/office/drawing/2014/main" id="{FEBDBEB4-BA73-4E8C-AAAB-B1BEF51120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9" y="3513767"/>
            <a:ext cx="4888641" cy="2713196"/>
          </a:xfrm>
          <a:prstGeom prst="rect">
            <a:avLst/>
          </a:prstGeom>
          <a:noFill/>
        </p:spPr>
      </p:pic>
      <p:pic>
        <p:nvPicPr>
          <p:cNvPr id="4" name="Image 3" descr="Résultat de recherche d'images pour &quot;pelicula la historia oficial&quot;">
            <a:extLst>
              <a:ext uri="{FF2B5EF4-FFF2-40B4-BE49-F238E27FC236}">
                <a16:creationId xmlns:a16="http://schemas.microsoft.com/office/drawing/2014/main" id="{4FB87600-40FD-491A-AF25-75D05FEBE7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83" y="710855"/>
            <a:ext cx="5384074" cy="2570895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36BB27-C45C-45A8-A27A-E74D987E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r>
              <a:rPr lang="fr-FR" dirty="0"/>
              <a:t>¿A </a:t>
            </a:r>
            <a:r>
              <a:rPr lang="fr-FR" dirty="0" err="1"/>
              <a:t>quién</a:t>
            </a:r>
            <a:r>
              <a:rPr lang="fr-FR" dirty="0"/>
              <a:t> </a:t>
            </a:r>
            <a:r>
              <a:rPr lang="fr-FR" dirty="0" err="1"/>
              <a:t>ecuentra</a:t>
            </a:r>
            <a:r>
              <a:rPr lang="fr-FR" dirty="0"/>
              <a:t> y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comprende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34BD87-192D-4C8F-8A8F-2F906728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64971"/>
            <a:ext cx="4010296" cy="3472543"/>
          </a:xfrm>
        </p:spPr>
        <p:txBody>
          <a:bodyPr>
            <a:normAutofit/>
          </a:bodyPr>
          <a:lstStyle/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277644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9BC34D-9C23-4D6D-8213-1F471AF85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9A0C1C-8ABC-401B-8FE9-AC9327C4C5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Image 3" descr="Résultat de recherche d'images pour &quot;pelicula la historia oficial&quot;">
            <a:extLst>
              <a:ext uri="{FF2B5EF4-FFF2-40B4-BE49-F238E27FC236}">
                <a16:creationId xmlns:a16="http://schemas.microsoft.com/office/drawing/2014/main" id="{910C6EE3-A712-42B4-9061-672130882AF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9023" y="1936940"/>
            <a:ext cx="5659222" cy="3183312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BDE380-2523-481D-97B1-C23AEBDE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cap="all"/>
              <a:t>Compara el final y el principio de la pelicula</a:t>
            </a:r>
          </a:p>
        </p:txBody>
      </p:sp>
    </p:spTree>
    <p:extLst>
      <p:ext uri="{BB962C8B-B14F-4D97-AF65-F5344CB8AC3E}">
        <p14:creationId xmlns:p14="http://schemas.microsoft.com/office/powerpoint/2010/main" val="2944567394"/>
      </p:ext>
    </p:extLst>
  </p:cSld>
  <p:clrMapOvr>
    <a:masterClrMapping/>
  </p:clrMapOvr>
</p:sld>
</file>

<file path=ppt/theme/theme1.xml><?xml version="1.0" encoding="utf-8"?>
<a:theme xmlns:a="http://schemas.openxmlformats.org/drawingml/2006/main" name="Rogn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0</TotalTime>
  <Words>58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Franklin Gothic Book</vt:lpstr>
      <vt:lpstr>Rognage</vt:lpstr>
      <vt:lpstr>Película : la historia oficial</vt:lpstr>
      <vt:lpstr>Analiza el título de la película </vt:lpstr>
      <vt:lpstr>¿Qué compremos de esta familia al principio de la película?</vt:lpstr>
      <vt:lpstr>¿Cuál es la profesión de la mujer y qué es lo que pasa en esta escena?</vt:lpstr>
      <vt:lpstr>¿A quién ecuentra y qué comprende?</vt:lpstr>
      <vt:lpstr>Compara el final y el principio de la pelicula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Película : la historia oficial</dc:title>
  <dc:creator>Fabienne Chassain</dc:creator>
  <cp:lastModifiedBy>Fabienne Chassain</cp:lastModifiedBy>
  <cp:revision>1</cp:revision>
  <dcterms:created xsi:type="dcterms:W3CDTF">2018-02-01T10:00:25Z</dcterms:created>
  <dcterms:modified xsi:type="dcterms:W3CDTF">2018-02-01T10:07:52Z</dcterms:modified>
</cp:coreProperties>
</file>