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8" r:id="rId5"/>
    <p:sldId id="270" r:id="rId6"/>
    <p:sldId id="262" r:id="rId7"/>
    <p:sldId id="260" r:id="rId8"/>
    <p:sldId id="261" r:id="rId9"/>
    <p:sldId id="263" r:id="rId10"/>
    <p:sldId id="269" r:id="rId11"/>
    <p:sldId id="259" r:id="rId12"/>
    <p:sldId id="257" r:id="rId13"/>
    <p:sldId id="271" r:id="rId14"/>
    <p:sldId id="273" r:id="rId15"/>
    <p:sldId id="272" r:id="rId16"/>
    <p:sldId id="266" r:id="rId17"/>
    <p:sldId id="274" r:id="rId18"/>
    <p:sldId id="275" r:id="rId19"/>
    <p:sldId id="267" r:id="rId20"/>
    <p:sldId id="26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12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77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93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7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0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9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2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82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01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6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7F9B-5320-4526-A990-E99723FA24EB}" type="datetimeFigureOut">
              <a:rPr lang="fr-FR" smtClean="0"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B820-2897-4CBD-B08B-87AE161FF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7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3" y="188195"/>
            <a:ext cx="8718698" cy="6669805"/>
          </a:xfrm>
        </p:spPr>
      </p:pic>
    </p:spTree>
    <p:extLst>
      <p:ext uri="{BB962C8B-B14F-4D97-AF65-F5344CB8AC3E}">
        <p14:creationId xmlns:p14="http://schemas.microsoft.com/office/powerpoint/2010/main" val="351088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178214"/>
            <a:ext cx="4846581" cy="639949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76" y="178215"/>
            <a:ext cx="3929287" cy="63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5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9980" y="365125"/>
            <a:ext cx="1473820" cy="164209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1930/1932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4" y="69022"/>
            <a:ext cx="8478839" cy="6677293"/>
          </a:xfrm>
        </p:spPr>
      </p:pic>
    </p:spTree>
    <p:extLst>
      <p:ext uri="{BB962C8B-B14F-4D97-AF65-F5344CB8AC3E}">
        <p14:creationId xmlns:p14="http://schemas.microsoft.com/office/powerpoint/2010/main" val="201125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44" y="97710"/>
            <a:ext cx="8412126" cy="6760290"/>
          </a:xfrm>
        </p:spPr>
      </p:pic>
    </p:spTree>
    <p:extLst>
      <p:ext uri="{BB962C8B-B14F-4D97-AF65-F5344CB8AC3E}">
        <p14:creationId xmlns:p14="http://schemas.microsoft.com/office/powerpoint/2010/main" val="142190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60" y="112730"/>
            <a:ext cx="5507666" cy="6554043"/>
          </a:xfrm>
        </p:spPr>
      </p:pic>
    </p:spTree>
    <p:extLst>
      <p:ext uri="{BB962C8B-B14F-4D97-AF65-F5344CB8AC3E}">
        <p14:creationId xmlns:p14="http://schemas.microsoft.com/office/powerpoint/2010/main" val="181964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15905" y="5995074"/>
            <a:ext cx="1648993" cy="66278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1939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5" y="365125"/>
            <a:ext cx="3964823" cy="57775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9" y="365125"/>
            <a:ext cx="3927857" cy="57775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7" y="1027906"/>
            <a:ext cx="3485504" cy="43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66" y="2274804"/>
            <a:ext cx="6343636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2" y="210344"/>
            <a:ext cx="47625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8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07"/>
            <a:ext cx="9668482" cy="6471840"/>
          </a:xfrm>
        </p:spPr>
      </p:pic>
    </p:spTree>
    <p:extLst>
      <p:ext uri="{BB962C8B-B14F-4D97-AF65-F5344CB8AC3E}">
        <p14:creationId xmlns:p14="http://schemas.microsoft.com/office/powerpoint/2010/main" val="192770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4" y="365125"/>
            <a:ext cx="6339816" cy="42321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30" y="1884614"/>
            <a:ext cx="3675030" cy="45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94341" y="365125"/>
            <a:ext cx="3659458" cy="1062231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13 de </a:t>
            </a:r>
            <a:r>
              <a:rPr lang="fr-FR" sz="3200" dirty="0" err="1" smtClean="0">
                <a:solidFill>
                  <a:schemeClr val="bg1"/>
                </a:solidFill>
              </a:rPr>
              <a:t>julio</a:t>
            </a:r>
            <a:r>
              <a:rPr lang="fr-FR" sz="3200" dirty="0" smtClean="0">
                <a:solidFill>
                  <a:schemeClr val="bg1"/>
                </a:solidFill>
              </a:rPr>
              <a:t> de 1954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53" y="2035382"/>
            <a:ext cx="7614647" cy="462209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6" y="365125"/>
            <a:ext cx="3915797" cy="53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1" y="2105526"/>
            <a:ext cx="6096000" cy="4572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769768" cy="4495549"/>
          </a:xfrm>
        </p:spPr>
      </p:pic>
      <p:sp>
        <p:nvSpPr>
          <p:cNvPr id="6" name="ZoneTexte 5"/>
          <p:cNvSpPr txBox="1"/>
          <p:nvPr/>
        </p:nvSpPr>
        <p:spPr>
          <a:xfrm>
            <a:off x="7895063" y="1027906"/>
            <a:ext cx="39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6 de </a:t>
            </a:r>
            <a:r>
              <a:rPr lang="fr-FR" sz="3200" dirty="0" err="1" smtClean="0">
                <a:solidFill>
                  <a:schemeClr val="bg1"/>
                </a:solidFill>
              </a:rPr>
              <a:t>julio</a:t>
            </a:r>
            <a:r>
              <a:rPr lang="fr-FR" sz="3200" dirty="0" smtClean="0">
                <a:solidFill>
                  <a:schemeClr val="bg1"/>
                </a:solidFill>
              </a:rPr>
              <a:t> de 1907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8867274" cy="6650456"/>
          </a:xfrm>
        </p:spPr>
      </p:pic>
    </p:spTree>
    <p:extLst>
      <p:ext uri="{BB962C8B-B14F-4D97-AF65-F5344CB8AC3E}">
        <p14:creationId xmlns:p14="http://schemas.microsoft.com/office/powerpoint/2010/main" val="397307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42319"/>
            <a:ext cx="6994358" cy="6716394"/>
          </a:xfrm>
        </p:spPr>
      </p:pic>
    </p:spTree>
    <p:extLst>
      <p:ext uri="{BB962C8B-B14F-4D97-AF65-F5344CB8AC3E}">
        <p14:creationId xmlns:p14="http://schemas.microsoft.com/office/powerpoint/2010/main" val="404338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9" y="170120"/>
            <a:ext cx="4381217" cy="652521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81" y="1514444"/>
            <a:ext cx="5823319" cy="45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99" y="148856"/>
            <a:ext cx="8572303" cy="6477869"/>
          </a:xfrm>
        </p:spPr>
      </p:pic>
    </p:spTree>
    <p:extLst>
      <p:ext uri="{BB962C8B-B14F-4D97-AF65-F5344CB8AC3E}">
        <p14:creationId xmlns:p14="http://schemas.microsoft.com/office/powerpoint/2010/main" val="346074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44378"/>
            <a:ext cx="7856878" cy="537410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49" y="1938270"/>
            <a:ext cx="3863662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7844" y="365126"/>
            <a:ext cx="5107258" cy="1084533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21 de </a:t>
            </a:r>
            <a:r>
              <a:rPr lang="fr-FR" sz="4000" dirty="0" err="1" smtClean="0">
                <a:solidFill>
                  <a:schemeClr val="bg1"/>
                </a:solidFill>
              </a:rPr>
              <a:t>agosto</a:t>
            </a:r>
            <a:r>
              <a:rPr lang="fr-FR" sz="4000" dirty="0" smtClean="0">
                <a:solidFill>
                  <a:schemeClr val="bg1"/>
                </a:solidFill>
              </a:rPr>
              <a:t> 1929</a:t>
            </a:r>
            <a:r>
              <a:rPr lang="fr-FR" sz="4000" dirty="0" smtClean="0"/>
              <a:t>de </a:t>
            </a:r>
            <a:r>
              <a:rPr lang="fr-FR" dirty="0" smtClean="0"/>
              <a:t>19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0" y="200722"/>
            <a:ext cx="4963352" cy="6322741"/>
          </a:xfrm>
        </p:spPr>
      </p:pic>
    </p:spTree>
    <p:extLst>
      <p:ext uri="{BB962C8B-B14F-4D97-AF65-F5344CB8AC3E}">
        <p14:creationId xmlns:p14="http://schemas.microsoft.com/office/powerpoint/2010/main" val="10077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105066"/>
            <a:ext cx="9208168" cy="6675923"/>
          </a:xfrm>
        </p:spPr>
      </p:pic>
    </p:spTree>
    <p:extLst>
      <p:ext uri="{BB962C8B-B14F-4D97-AF65-F5344CB8AC3E}">
        <p14:creationId xmlns:p14="http://schemas.microsoft.com/office/powerpoint/2010/main" val="228511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0" y="221412"/>
            <a:ext cx="4976961" cy="643707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18" y="221412"/>
            <a:ext cx="4695044" cy="64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31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</Words>
  <Application>Microsoft Office PowerPoint</Application>
  <PresentationFormat>Grand écran</PresentationFormat>
  <Paragraphs>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6</vt:lpstr>
      <vt:lpstr>Présentation PowerPoint</vt:lpstr>
      <vt:lpstr>Présentation PowerPoint</vt:lpstr>
      <vt:lpstr>Présentation PowerPoint</vt:lpstr>
      <vt:lpstr>Présentation PowerPoint</vt:lpstr>
      <vt:lpstr>21 de agosto 1929de 19</vt:lpstr>
      <vt:lpstr>Présentation PowerPoint</vt:lpstr>
      <vt:lpstr>Présentation PowerPoint</vt:lpstr>
      <vt:lpstr>Présentation PowerPoint</vt:lpstr>
      <vt:lpstr>Présentation PowerPoint</vt:lpstr>
      <vt:lpstr>1930/1932</vt:lpstr>
      <vt:lpstr>Présentation PowerPoint</vt:lpstr>
      <vt:lpstr>Présentation PowerPoint</vt:lpstr>
      <vt:lpstr>1939</vt:lpstr>
      <vt:lpstr>Présentation PowerPoint</vt:lpstr>
      <vt:lpstr>Présentation PowerPoint</vt:lpstr>
      <vt:lpstr>Présentation PowerPoint</vt:lpstr>
      <vt:lpstr>13 de julio de 1954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Fabienne Chassain</dc:creator>
  <cp:lastModifiedBy>Fabienne Chassain</cp:lastModifiedBy>
  <cp:revision>7</cp:revision>
  <dcterms:created xsi:type="dcterms:W3CDTF">2016-03-12T16:06:41Z</dcterms:created>
  <dcterms:modified xsi:type="dcterms:W3CDTF">2016-03-12T16:52:57Z</dcterms:modified>
</cp:coreProperties>
</file>