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36" d="100"/>
          <a:sy n="36" d="100"/>
        </p:scale>
        <p:origin x="48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EE9EC-1F6D-98DE-CE0E-04DE10C04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3D7DD0-A6A4-F16B-CF87-295A188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27E815-5F34-55D0-B8FD-0AB9B209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6D2D-E743-4347-A333-28DB139E0D70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4363DB-004B-6786-CED8-38870FE8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AEB9B4-08BE-3D6C-6D51-9A42BC8C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D085-ACB6-485B-9CD6-FA92313860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8028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DB63B-491D-7A30-02DF-98A6C1FB1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8D293C-A024-318E-1BBB-5E2CED190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B4629C-89BB-33E4-4373-3A025C32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6D2D-E743-4347-A333-28DB139E0D70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93CDC3-CFC5-838A-1DD2-31F9FF9B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8D520A-E8EE-18A4-DD0D-D1E8D691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D085-ACB6-485B-9CD6-FA92313860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43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2BD85F0-E9FF-CA95-481B-44EE63A95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8293B0-6946-C5CD-6813-7B3707462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00E92D-9C94-E8EB-5ADB-75AD8ADA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6D2D-E743-4347-A333-28DB139E0D70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9D37468-12D3-6530-D010-83728897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7605FE-2C24-357B-8100-81C8B54A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D085-ACB6-485B-9CD6-FA92313860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123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BCDCA8-4A2B-827D-94CC-FB4A49FC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2B2708-87D1-574F-ED19-2E731D5B8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754322-DB9A-D30B-9E50-46988AC39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6D2D-E743-4347-A333-28DB139E0D70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F4CB02-4811-128C-3348-FEF6FB8E2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F0A7CF-107F-731E-2AAC-A42091A8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D085-ACB6-485B-9CD6-FA92313860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4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24CDAC-2332-DF6D-DC37-13AE4591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6B52AB-BF18-059C-7ABB-6133F3160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6DF321-E37F-3049-D5AB-C860305B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6D2D-E743-4347-A333-28DB139E0D70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7C22FE-057C-C06B-1C24-43E47D9E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E0D40F-806C-0060-1A01-BB6EC8E7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D085-ACB6-485B-9CD6-FA92313860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78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E8B0D4-92DC-4C78-D4BB-7316D3C16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75C198-C342-7870-B2F0-53EECF5784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7440B4-DA74-FB44-9662-C9CE37913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916DDC-B8F7-FCB1-947F-065D7B38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6D2D-E743-4347-A333-28DB139E0D70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02710D-E5F5-3841-03B7-BFBE7ABE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3018F9-8551-594F-73D2-454604F52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D085-ACB6-485B-9CD6-FA92313860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43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35065-0A85-D7DD-0753-5FDE9640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767D34-71C0-2DD3-4107-3B72260AD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9B78E7-1DD6-C827-60DD-472E87C5B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52ACE50-1C9E-00CD-4254-85D321DA0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9BBAF7-47B1-9E70-30EF-467B075DA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1697565-0733-F42E-6E10-B81B73DEC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6D2D-E743-4347-A333-28DB139E0D70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2ED8F1-68AB-2CAF-BD6E-6BD5F842D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DF8652-49F7-1F98-A7C3-CB919E1F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D085-ACB6-485B-9CD6-FA92313860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74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10605-D779-ABC8-87CE-3F3220ADF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44E751E-C0B4-EBCF-3C42-8C730BF5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6D2D-E743-4347-A333-28DB139E0D70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D7FD14-B85F-00F0-9CC3-0A3928F6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C47121-8C75-7D80-F339-EDFDB5C4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D085-ACB6-485B-9CD6-FA92313860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11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0589C0-09B3-5716-4DC6-D8F8784A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6D2D-E743-4347-A333-28DB139E0D70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7980B8B-A4D3-4741-609A-7743A15C2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6DD3193-9DDB-0C71-2444-1CD16F955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D085-ACB6-485B-9CD6-FA92313860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592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C8654-8D8F-A08E-6B15-A735582B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3EEDFD-4765-5C00-8745-5A7CD2401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763A577-FF96-3AE2-B3CE-0917C1E0B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8BD6AF4-981D-4B90-F0FD-13E805C69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6D2D-E743-4347-A333-28DB139E0D70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E1E232-BC65-D4A2-DA71-35B91A4F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4790633-12F5-928C-127A-743E54A7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D085-ACB6-485B-9CD6-FA92313860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714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A7AC0-01EB-1E79-DDD4-51E70FAEE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148E266-F87C-AAC3-BC01-07C215789D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96B22E-1C9C-F047-4DFA-BDECBB01D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95E3FD-5258-4E38-FBC9-F885158D0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6D2D-E743-4347-A333-28DB139E0D70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90DDB8-97A4-DB4F-E1E5-7908F90E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3D0728-43F9-F10C-5D5D-115D9C68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3D085-ACB6-485B-9CD6-FA92313860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7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25CF2E8-863E-142E-EA5A-87B71259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811653-B9D4-1228-8ACF-F4447B007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FE3316-0508-99E2-D7FC-9359E9C6D7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6D2D-E743-4347-A333-28DB139E0D70}" type="datetimeFigureOut">
              <a:rPr lang="fr-FR" smtClean="0"/>
              <a:t>02/02/2024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1DCBF9-6E4A-0D2B-0DB8-856041697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F0F90F-C786-27C8-B39D-4F6191B5C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D085-ACB6-485B-9CD6-FA92313860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19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D869B94-E9BC-4E4A-8A2F-5F812C1EC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37904"/>
            <a:ext cx="9753600" cy="548640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2ACD618-76DB-4109-9C8F-BE5C87811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64084" y="233696"/>
            <a:ext cx="491993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fr-FR" sz="4000" dirty="0">
                <a:solidFill>
                  <a:srgbClr val="FF0000"/>
                </a:solidFill>
                <a:latin typeface="Arial Unicode MS"/>
              </a:rPr>
              <a:t>E</a:t>
            </a:r>
            <a:r>
              <a:rPr kumimoji="0" lang="es-ES" altLang="fr-F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 Unicode MS"/>
              </a:rPr>
              <a:t>l punto de inflexión</a:t>
            </a:r>
            <a:r>
              <a:rPr kumimoji="0" lang="es-ES" altLang="fr-FR" sz="4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 </a:t>
            </a:r>
            <a:endParaRPr kumimoji="0" lang="es-ES" altLang="fr-FR" sz="4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110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B36457D-E231-4922-BB26-592D27609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9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512946-9F14-4055-9425-63A820913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44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A3EEAC3-23A7-461F-A257-6548EDB72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12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8BCC5C5-4F61-4666-BD9A-70BF1DC3D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73" y="602985"/>
            <a:ext cx="10048053" cy="5652030"/>
          </a:xfrm>
        </p:spPr>
      </p:pic>
    </p:spTree>
    <p:extLst>
      <p:ext uri="{BB962C8B-B14F-4D97-AF65-F5344CB8AC3E}">
        <p14:creationId xmlns:p14="http://schemas.microsoft.com/office/powerpoint/2010/main" val="71204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6F61FA4-2D90-441E-AD0F-61DF187F9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51" y="501385"/>
            <a:ext cx="10409298" cy="5855230"/>
          </a:xfrm>
        </p:spPr>
      </p:pic>
    </p:spTree>
    <p:extLst>
      <p:ext uri="{BB962C8B-B14F-4D97-AF65-F5344CB8AC3E}">
        <p14:creationId xmlns:p14="http://schemas.microsoft.com/office/powerpoint/2010/main" val="3898257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0B57B4A-51CF-404C-9EC9-EE6F40F69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08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17360D-9CD1-4E4A-82A3-3B2A0F576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23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3AE0D5-8C46-4FB9-861A-9C3FBA5C6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6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519B9F-341C-4D27-9A23-C4EF4E015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44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469B73B-B919-4AF0-8543-8E32BB638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1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57B69B-D78E-483B-A176-D6007E624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972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Office PowerPoint</Application>
  <PresentationFormat>Grand écran</PresentationFormat>
  <Paragraphs>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 Unicode MS</vt:lpstr>
      <vt:lpstr>Calibri</vt:lpstr>
      <vt:lpstr>Calibri Light</vt:lpstr>
      <vt:lpstr>Thème Office</vt:lpstr>
      <vt:lpstr>El punto de inflexión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punto de inflexión</dc:title>
  <dc:creator>CHASSAIN FABIENNE</dc:creator>
  <cp:lastModifiedBy>Fabienne Chassain</cp:lastModifiedBy>
  <cp:revision>4</cp:revision>
  <dcterms:created xsi:type="dcterms:W3CDTF">2024-01-31T09:58:27Z</dcterms:created>
  <dcterms:modified xsi:type="dcterms:W3CDTF">2024-02-02T11:09:25Z</dcterms:modified>
</cp:coreProperties>
</file>